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Amatic SC"/>
      <p:regular r:id="rId29"/>
      <p:bold r:id="rId30"/>
    </p:embeddedFont>
    <p:embeddedFont>
      <p:font typeface="Source Code Pr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AmaticSC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CodePro-regular.fntdata"/><Relationship Id="rId30" Type="http://schemas.openxmlformats.org/officeDocument/2006/relationships/font" Target="fonts/AmaticSC-bold.fntdata"/><Relationship Id="rId11" Type="http://schemas.openxmlformats.org/officeDocument/2006/relationships/slide" Target="slides/slide6.xml"/><Relationship Id="rId33" Type="http://schemas.openxmlformats.org/officeDocument/2006/relationships/font" Target="fonts/SourceCodePro-italic.fntdata"/><Relationship Id="rId10" Type="http://schemas.openxmlformats.org/officeDocument/2006/relationships/slide" Target="slides/slide5.xml"/><Relationship Id="rId32" Type="http://schemas.openxmlformats.org/officeDocument/2006/relationships/font" Target="fonts/SourceCodePr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SourceCodePr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9144f7d39b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9144f7d39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144f7d39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144f7d3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Choose two Tarot cards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tech to identify and analyze two ethical implications of your solution. Does this ethical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implication reflect an underlying value tension? Does it point to any stakeholders you may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have previously overlooked? How might you go about addressing these ethical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your designs?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144f7d39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144f7d39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two Tarot cards of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 to identify and analyze two ethical implications of your solution. Does this ethical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implication reflect an underlying value tension? Does it point to any stakeholders you may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previously overlooked? How might you go about addressing these ethical implications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your designs?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144f7d39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144f7d39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144f7d39b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144f7d39b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Does this ethical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implication reflect an underlying value tension? Does it point to any stakeholders you may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have previously overlooked? How might you go about addressing these ethical implications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 your designs?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8d1f57abf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8d1f57abf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144f7d39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9144f7d39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d1f57abfc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d1f57abfc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9144f7d39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9144f7d39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9144f7d39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9144f7d39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9144f7d39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9144f7d39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144f7d39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144f7d39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9144f7d39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9144f7d39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144f7d39b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144f7d39b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8d1f57abfc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8d1f57abf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d1f57a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8d1f57a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d1f57a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8d1f57a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8d1f57abf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8d1f57abf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Marie Chu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8d1f57abf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8d1f57abf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d1f57abfc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8d1f57abf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8d1f57ab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8d1f57ab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d1f57abfc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8d1f57abfc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youtu.be/kgT3nzMHrs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hci.stanford.edu/courses/cs147/2018/au/projects/ArtsCulture/Artbot/" TargetMode="External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ci.stanford.edu/courses/cs147/2021/wi/projects/ArtsandCulture/Artally/" TargetMode="External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iskelapp.com/" TargetMode="External"/><Relationship Id="rId4" Type="http://schemas.openxmlformats.org/officeDocument/2006/relationships/image" Target="../media/image5.png"/><Relationship Id="rId5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rawabox.com/lessons" TargetMode="External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^2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</a:t>
            </a:r>
            <a:endParaRPr/>
          </a:p>
        </p:txBody>
      </p:sp>
      <p:sp>
        <p:nvSpPr>
          <p:cNvPr id="121" name="Google Shape;121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Direct stakeholder: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drawing on the paper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Indirect stakeholders: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Friends and peers of people who did this activity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People in public spaces where they performed the activity in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implications #1</a:t>
            </a:r>
            <a:endParaRPr/>
          </a:p>
        </p:txBody>
      </p:sp>
      <p:sp>
        <p:nvSpPr>
          <p:cNvPr id="127" name="Google Shape;127;p23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highlight>
                  <a:schemeClr val="lt1"/>
                </a:highlight>
              </a:rPr>
              <a:t>T</a:t>
            </a:r>
            <a:r>
              <a:rPr b="1" lang="en" sz="1800">
                <a:solidFill>
                  <a:schemeClr val="accent1"/>
                </a:solidFill>
                <a:highlight>
                  <a:schemeClr val="lt1"/>
                </a:highlight>
              </a:rPr>
              <a:t>he siren</a:t>
            </a:r>
            <a:endParaRPr b="1"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Collaborating on a single drawing allows you to engage with others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Respects boundaries as it’s a quick activity that you can only do with others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May be distracting if activity is performed at work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100" y="3516150"/>
            <a:ext cx="3557000" cy="1423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implications #1 - Reflection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28675"/>
            <a:ext cx="4612500" cy="3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</a:t>
            </a:r>
            <a:r>
              <a:rPr lang="en"/>
              <a:t>alue tension for promoting collaboration: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Individuality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Independence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Indirect stakeholders 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Employers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Address by: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Enforcing a time cap for the activity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4275" y="1807150"/>
            <a:ext cx="3466750" cy="195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implications #2</a:t>
            </a:r>
            <a:endParaRPr/>
          </a:p>
        </p:txBody>
      </p:sp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311700" y="1228675"/>
            <a:ext cx="7129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highlight>
                  <a:schemeClr val="lt1"/>
                </a:highlight>
              </a:rPr>
              <a:t>The forgotten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Amputees 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Individuals with Ataxia (loss of muscle control)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Individuals with vision impairment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People who despise collaboration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Ethical implications #2: Reflection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228675"/>
            <a:ext cx="81744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Value tension if we want inclusion: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Complexity of solution to handle all cases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Indirect stakeholders: 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Amputees 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Individuals with Ataxia (loss of muscle control)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Individuals with vision impairment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… others who cannot collaborate easily on a drawing with other people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●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Address by: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Haptic feedback/tactile drawing material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Voice activated drawing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  <a:p>
            <a:pPr indent="-334327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Char char="○"/>
            </a:pPr>
            <a:r>
              <a:rPr lang="en" sz="1800">
                <a:solidFill>
                  <a:schemeClr val="accent1"/>
                </a:solidFill>
                <a:highlight>
                  <a:schemeClr val="lt1"/>
                </a:highlight>
              </a:rPr>
              <a:t>Giving the option to collaborate or work individually </a:t>
            </a:r>
            <a:endParaRPr sz="1800">
              <a:solidFill>
                <a:schemeClr val="accent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(3-5)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389600"/>
            <a:ext cx="8468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[</a:t>
            </a:r>
            <a:r>
              <a:rPr lang="en" sz="1600">
                <a:highlight>
                  <a:srgbClr val="00FF00"/>
                </a:highlight>
              </a:rPr>
              <a:t>Simple</a:t>
            </a:r>
            <a:r>
              <a:rPr lang="en" sz="1600"/>
              <a:t>] Creating a drawing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The most common task a user </a:t>
            </a:r>
            <a:r>
              <a:rPr lang="en" sz="1600"/>
              <a:t>wants to perform.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[</a:t>
            </a:r>
            <a:r>
              <a:rPr lang="en" sz="1600">
                <a:highlight>
                  <a:srgbClr val="00FF00"/>
                </a:highlight>
              </a:rPr>
              <a:t>Simple</a:t>
            </a:r>
            <a:r>
              <a:rPr lang="en" sz="1600"/>
              <a:t>] </a:t>
            </a:r>
            <a:r>
              <a:rPr lang="en" sz="1600"/>
              <a:t>Following a lesson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An introductory task a user would perform.</a:t>
            </a:r>
            <a:endParaRPr sz="1600"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325" y="2686050"/>
            <a:ext cx="2250275" cy="21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Tasks (3-5)</a:t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389600"/>
            <a:ext cx="8468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[</a:t>
            </a:r>
            <a:r>
              <a:rPr lang="en" sz="1600">
                <a:highlight>
                  <a:srgbClr val="FFFF00"/>
                </a:highlight>
              </a:rPr>
              <a:t>Moderate</a:t>
            </a:r>
            <a:r>
              <a:rPr lang="en" sz="1600"/>
              <a:t>] Sharing creations with others 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User does not perform this task as frequently as creating a pixel art.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 startAt="3"/>
            </a:pPr>
            <a:r>
              <a:rPr lang="en" sz="1600"/>
              <a:t>[</a:t>
            </a:r>
            <a:r>
              <a:rPr lang="en" sz="1600">
                <a:highlight>
                  <a:srgbClr val="FF0000"/>
                </a:highlight>
              </a:rPr>
              <a:t>Complex</a:t>
            </a:r>
            <a:r>
              <a:rPr lang="en" sz="1600"/>
              <a:t>] Collaborating with others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" sz="1600"/>
              <a:t>This task is even more uncommon and complex as it requires back and forth between multiple active users on the app.</a:t>
            </a:r>
            <a:endParaRPr sz="1600"/>
          </a:p>
        </p:txBody>
      </p:sp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700" y="3611875"/>
            <a:ext cx="3146125" cy="13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StoryBoard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479" y="2"/>
            <a:ext cx="727304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62" y="-1"/>
            <a:ext cx="72704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3992875"/>
            <a:ext cx="85206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Team name generation (brainstorming and voting)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625" y="292800"/>
            <a:ext cx="4650752" cy="348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66" y="0"/>
            <a:ext cx="7270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66" y="0"/>
            <a:ext cx="7270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6766" y="0"/>
            <a:ext cx="727046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:)</a:t>
            </a:r>
            <a:endParaRPr/>
          </a:p>
        </p:txBody>
      </p:sp>
      <p:sp>
        <p:nvSpPr>
          <p:cNvPr id="202" name="Google Shape;202;p35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Link to video: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https://youtu.be/kgT3nzMHrsY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“Learn ART and Build your Community – One pixel at a time”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Solution /Overview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Who is it for?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Early career adults who are interested in incorporating a little art to their lives but don’t have copious amounts of time.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Problem to tackle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Learning art is time consuming and often times isolates individuals.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Solution Synopsis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App that allows users to learn pixel art and collaborate with others to build a community.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1501" y="292850"/>
            <a:ext cx="1290726" cy="103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1: ARTBOT (</a:t>
            </a:r>
            <a:r>
              <a:rPr lang="en" u="sng">
                <a:solidFill>
                  <a:schemeClr val="hlink"/>
                </a:solidFill>
                <a:hlinkClick r:id="rId3"/>
              </a:rPr>
              <a:t>artbot project link</a:t>
            </a:r>
            <a:r>
              <a:rPr lang="en"/>
              <a:t>)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Them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</a:t>
            </a:r>
            <a:r>
              <a:rPr lang="en"/>
              <a:t>to improve artists creative adaptability by overcoming “the block”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limits to mainly artists who care about getting over “the block”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has users draw on mobile devices (either limits the users to tablet users or creates a subpar experience for phone users)</a:t>
            </a:r>
            <a:endParaRPr/>
          </a:p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to allow users to learn pixel art and build communities in the process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all young adults interested in art and building community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teaches people pixel art which is a lot more </a:t>
            </a:r>
            <a:r>
              <a:rPr lang="en"/>
              <a:t>feasible</a:t>
            </a:r>
            <a:r>
              <a:rPr lang="en"/>
              <a:t> with phones as you can just tap to fill in squares</a:t>
            </a:r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825" y="127000"/>
            <a:ext cx="724475" cy="145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2: </a:t>
            </a:r>
            <a:r>
              <a:rPr lang="en" u="sng">
                <a:solidFill>
                  <a:schemeClr val="hlink"/>
                </a:solidFill>
                <a:hlinkClick r:id="rId3"/>
              </a:rPr>
              <a:t>artally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Them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feature: to allow art learners to develop skills through social/peer feedback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Audience: artists who want social interactive guidance.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use: have to draw outside of app and upload posts to then receive social fac</a:t>
            </a:r>
            <a:endParaRPr/>
          </a:p>
        </p:txBody>
      </p:sp>
      <p:sp>
        <p:nvSpPr>
          <p:cNvPr id="91" name="Google Shape;91;p18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feature: allow users to develop basic skills through pixel art and collaboration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Audience: all young adults intersted in art and collaboration.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use: can just create and collaborate on phone  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8398" y="208598"/>
            <a:ext cx="2482800" cy="96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3: </a:t>
            </a:r>
            <a:r>
              <a:rPr lang="en" u="sng">
                <a:solidFill>
                  <a:schemeClr val="hlink"/>
                </a:solidFill>
                <a:hlinkClick r:id="rId3"/>
              </a:rPr>
              <a:t>Piskel</a:t>
            </a:r>
            <a:endParaRPr/>
          </a:p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Them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Pixel art application with a very robust set of tools and features meant for individual work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People who are already familiar with making pixel 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can be hard to navigate as a novice, lots of trial and error in figuring out what tools to use when</a:t>
            </a:r>
            <a:endParaRPr/>
          </a:p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Simpler pixel art application with more emphasis on fundamentals and collaborative tools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People who have never made pixel art before, or are trying to make it collaboratively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users will get walked through and unlock different tools as they learn.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8250" y="491263"/>
            <a:ext cx="1821100" cy="5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5350" y="446413"/>
            <a:ext cx="603925" cy="6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 4: </a:t>
            </a:r>
            <a:r>
              <a:rPr lang="en" u="sng">
                <a:solidFill>
                  <a:schemeClr val="hlink"/>
                </a:solidFill>
                <a:hlinkClick r:id="rId3"/>
              </a:rPr>
              <a:t>DrawaBox</a:t>
            </a:r>
            <a:endParaRPr/>
          </a:p>
        </p:txBody>
      </p:sp>
      <p:sp>
        <p:nvSpPr>
          <p:cNvPr id="107" name="Google Shape;107;p20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Them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provides lessons to help beginner to intermediate artists develop drawing technique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intermediate artists motivated to improve their skills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users read lessons or watch videos online but create art with traditional tools</a:t>
            </a:r>
            <a:endParaRPr/>
          </a:p>
        </p:txBody>
      </p:sp>
      <p:sp>
        <p:nvSpPr>
          <p:cNvPr id="108" name="Google Shape;108;p20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</a:t>
            </a:r>
            <a:endParaRPr b="1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Type of feature - includes lessons to help beginner artists develop pixel art technique and creative design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Audience - people who appreciate creative pursuits but don’t self motivate to do art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Ease of Use - interface is on the phone and can be used anywhere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2017" y="94813"/>
            <a:ext cx="2234349" cy="119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Values in Design</a:t>
            </a:r>
            <a:endParaRPr/>
          </a:p>
        </p:txBody>
      </p:sp>
      <p:sp>
        <p:nvSpPr>
          <p:cNvPr id="115" name="Google Shape;115;p21"/>
          <p:cNvSpPr txBox="1"/>
          <p:nvPr>
            <p:ph idx="4294967295" type="subTitle"/>
          </p:nvPr>
        </p:nvSpPr>
        <p:spPr>
          <a:xfrm>
            <a:off x="3048900" y="2000400"/>
            <a:ext cx="3046200" cy="22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Solution from last week:</a:t>
            </a:r>
            <a:endParaRPr i="1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/>
              <a:t>“Have people draw together to form a single piece of art”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